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0419-B463-E5A3-02F1-73B009B3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2994E-AFA4-4FF5-DC0A-9AC5D1CB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CBA-4188-4075-BC88-900CC42C4C56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2A157-63B5-281A-FF44-4A8FE785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DB0BC-4F4B-9143-BE9D-312C43AA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E38CE-7A67-4AB2-9EA0-D02F5C187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96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C9F3A-219A-D1DA-EB3D-864230AB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4B087-E53F-E1A3-6B33-4B1DFD0E6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E5A42-97F3-BB63-0BCA-5D388AA02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E2CBA-4188-4075-BC88-900CC42C4C56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09220-772D-105B-67B4-773E6ED3A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790F5-9AD7-70A1-94DD-D5D8A5D6E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E38CE-7A67-4AB2-9EA0-D02F5C187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78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04D6DF-85EC-B0C5-D6A7-EF9F8A74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38D1D-7EDC-57B4-910C-ABDCFD5AD5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91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3F2484-C96D-CDF6-0696-3F724867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7F26C-A33B-5C8E-1FB1-A68278354F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B0288E-0108-6237-B59F-C6678A3F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C7F12-9B97-6ABC-EC91-934C9B37E0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DE985B-5125-ACFB-D1E5-52F125E0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6E650-FA86-A44B-7399-2BBA3A86FE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7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6705BF-D1C3-E71B-A049-812C1ED0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DCAAB-C6B9-3B94-EE8D-EFEFAC2D41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2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43394F-6FEB-61CF-C0A8-DE5383B9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AAC13-6C7B-2BDC-8752-A1CD1448F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AE6690-9ED4-A081-9D4C-349F4E37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157AF-B3B9-92A0-47BB-0C2795E4F4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05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8EDD8F-371B-8F18-9250-AE60B082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EA3DA-8969-2827-0774-6911700998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9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583824-E9CE-948D-CC15-A55BA64A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CDBE0-051C-7A51-7E87-086A782F4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BB8F7D-91A6-FA7F-E7D6-89B80024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BF1E2-ACA7-A0F4-F157-015BA72A3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D496A5-D9D6-0519-7900-24FE5A76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62CED-EC89-AC4E-6A9E-3B1A0C21DF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0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87DF95-C8BB-7164-E1D4-AAD6EBCE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>
                <a:latin typeface="Questrial" pitchFamily="2" charset="0"/>
              </a:rPr>
              <a:t>Introduction</a:t>
            </a:r>
            <a:endParaRPr lang="en-US" sz="8000" b="1" dirty="0">
              <a:latin typeface="Questrial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F6FBD-7E47-C498-551A-A6F142CBBA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2EB73E-BC60-96A5-07B4-ADC3608D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12156-7AC4-F2A3-FDE7-2E9C5F3D34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1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478FE0-D94F-B16C-D0A6-4CA3657D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32E18-C3E5-FE5B-AF60-C33EC3143A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1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202765-6F13-AD98-7AC4-557745A4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DC10D-02DB-E7D6-7557-F0B3B5E983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46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5EDC60-5D06-F9F6-8CA8-EA57EBC8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820A7-2B4C-EFB2-3EA4-8954B7255E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12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1A9D86-BAA7-057E-A026-FDBB6D12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ECF00-76CB-F142-B18A-105B7AA7E1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81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2C323F-78E4-28AE-1787-7AAFAC75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F70FC-2719-F53F-0A92-BC8327BBD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4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052350-99EE-F599-6091-C33D6B05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037D1-5EC2-86FD-E00A-ABE3D600E1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9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DAA8A3-5E9C-60D0-DA2D-5BD788D8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782B7-4A9C-BD22-E189-4339556A70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9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952624-3AFD-C406-320F-B16FA8D2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0E37D-C8D7-5764-628C-F4FB840F6E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CF005A-0DEA-18F5-B6C2-A58CD944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42733-1987-9A03-DF4E-9552139695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5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BEFB98-1516-5E4F-89BC-91907EE6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CD83A-2B2F-B35B-3238-E0A3EED46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7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4E2CEF-A972-DE9C-FBE6-436D56D6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8DA58-ECBA-4BDD-F485-547075CFBE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3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97337C-CC23-5A90-1072-E4DC7CF8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9E262-A4C0-F665-2C14-0D8256D3C5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78D509-1620-3F13-5ECF-E8043142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104D5-0F00-BAD6-BE71-FAE4C4AF9C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7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FE1848-DA52-AFBC-CC37-2BAC0E99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3C17D-7879-1BC8-5414-B4456B2EBD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64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EBE7EF-E652-E66D-7427-482B4ABB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8C803-8142-4070-C215-05C30759C7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6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9AFA12-16E8-05A2-DDE6-8AC1E18A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968D5-1833-4D37-4E5C-EE64ED08F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9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DAB717-FD23-8911-0135-FEA76274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E51A7-B557-1B4C-1FD9-4F788B628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53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AEE42D-81C4-D334-992E-528E4C4A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1E618-1867-917A-3B33-7ABF63FF28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09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FC953C-D54B-F85D-2481-17D761C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0E0B2-BE3C-6EBA-3754-0228A85DF4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9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863876-0084-F314-307D-D58623AA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FDC71-392D-8FF2-0BEA-122435E666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1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CF12F4-2827-1AE7-0FE7-1CF68793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BAB6C-711F-163D-357D-58A80AA90C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3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EA0A4B-F03B-D922-D4CF-7EA416DC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09E2F-BEA4-38A2-609C-C8C98329F8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17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B93C74-9571-2644-8E54-2C318CF7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1886D-B772-1552-1208-337B3C2825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18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607F18-4F13-A051-8282-4E452962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AC27E-3F58-5DFC-709D-3AF267BCAD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24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6678E7-977F-80D5-FC95-5A344D5F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C23F1-E5E7-B525-8FE9-92C79E012F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8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9A9A53-DD38-9DDB-6CF9-951ED44B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522D4-4142-9D65-2F45-AB4155CC03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2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6DEC81-E9EC-CA50-8B4F-9B8CBFC3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A2D4A-464D-65BA-E270-5BA07A2D23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16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A25045-B701-D7C9-BAD1-5F4A4081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9DC71-75B4-38CE-80A7-53471735C6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73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D8EE0C-446E-14C1-07D2-3393F100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F5C1D-239B-3CDC-2B00-07885C21DF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7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CD842E-DD84-C423-1B94-A97E0C66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2F3E7-7CB7-7FC5-43BB-2488036358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7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7F83B8-5297-84F0-F482-422121DF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AA8F6-11A5-F7B4-DFE4-2FC0FAAA7C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6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97462B-7C43-006B-48F5-AAB15670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A1619-1618-DF36-7A2F-36290660D1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8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5D0914-6EF9-3E98-F565-EF8DD970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CD355-086D-6FE8-C146-3A5AAE150F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86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6B2C89-DE4A-A516-D948-B7546F62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543D1-58B7-E8CB-9181-5A1C7DC784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40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DD2ACF-DDE4-E4F0-7ADC-97F1BC9E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E594B-EF25-B64A-AE43-0581FCB10E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1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1B3FCE-B3BD-69DA-50D4-A18BA6C9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B384D-5D4E-84E9-8A28-4ACC63B957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50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5AE136-1F7B-2CAA-8EAC-EC236896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639EA-40C2-8684-6159-2CCBDD8DF9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22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D3F066-B7DC-DBD1-CD1F-CE9FCCF5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5AB22-ABD3-8E52-DDD1-989F27389E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7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AD9CAF-7ADE-69FC-7B7D-D26DA74F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6A91-EBD5-F105-35E3-A9CFE6B14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62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759AA4-AFA8-81E9-A225-6C13796A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46DD2-0EC6-8A4E-D8A2-6FB96D5844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5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E0C8C5-763B-FCED-27BD-40B44A11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526DA-DD9B-7EE6-E0B1-0F5D0CA574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05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3943B8-FF8B-76F6-DD07-8666C9EB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11120-4D97-0EAE-CDEF-78EBA0D13E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2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C9CA64-B7E2-7030-0788-9EA36816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D8833-D5FD-47F7-DB35-7A59C29C62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78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BCCC53-890B-2DF5-4FEC-1428565C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087FC-9EC6-B7ED-CB15-F9E9BCA51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4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A94052-3B9A-6241-3B97-B2E0D4A8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F98A5-E7C1-64FE-8706-264552AECB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71F0CE-E030-60AD-2420-4320D074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0AFA9-3819-8173-E653-3E7AB7D3CB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5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AC625A-769C-5ADA-8ADE-CDEDBCA7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A3D0C-B17A-C6B9-65E6-90D84E9C4E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6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Questrial</vt:lpstr>
      <vt:lpstr>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SHAMIM</dc:creator>
  <cp:lastModifiedBy>MD SHAMIM</cp:lastModifiedBy>
  <cp:revision>1</cp:revision>
  <dcterms:created xsi:type="dcterms:W3CDTF">2025-07-25T19:46:42Z</dcterms:created>
  <dcterms:modified xsi:type="dcterms:W3CDTF">2025-07-25T19:46:43Z</dcterms:modified>
</cp:coreProperties>
</file>